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22" r:id="rId2"/>
    <p:sldMasterId id="2147483752" r:id="rId3"/>
    <p:sldMasterId id="2147483771" r:id="rId4"/>
    <p:sldMasterId id="2147483788" r:id="rId5"/>
    <p:sldMasterId id="2147483867" r:id="rId6"/>
    <p:sldMasterId id="2147483904" r:id="rId7"/>
    <p:sldMasterId id="2147483911" r:id="rId8"/>
    <p:sldMasterId id="2147483946" r:id="rId9"/>
    <p:sldMasterId id="2147483955" r:id="rId10"/>
  </p:sldMasterIdLst>
  <p:notesMasterIdLst>
    <p:notesMasterId r:id="rId14"/>
  </p:notesMasterIdLst>
  <p:sldIdLst>
    <p:sldId id="280" r:id="rId11"/>
    <p:sldId id="281" r:id="rId12"/>
    <p:sldId id="30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1" autoAdjust="0"/>
    <p:restoredTop sz="94213" autoAdjust="0"/>
  </p:normalViewPr>
  <p:slideViewPr>
    <p:cSldViewPr snapToGrid="0">
      <p:cViewPr varScale="1">
        <p:scale>
          <a:sx n="105" d="100"/>
          <a:sy n="105" d="100"/>
        </p:scale>
        <p:origin x="9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Master" Target="slideMasters/slideMaster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CA7C8-5196-48E6-9F84-1A9F7BD6E3AE}" type="datetimeFigureOut">
              <a:rPr lang="en-US" smtClean="0"/>
              <a:t>7/12/18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B7CA4-CC7E-48AB-ACEC-38EBBCC956DF}" type="slidenum">
              <a:rPr lang="en-US" smtClean="0"/>
              <a:t>‹#›</a:t>
            </a:fld>
            <a:endParaRPr lang="en-US"/>
          </a:p>
        </p:txBody>
      </p:sp>
    </p:spTree>
    <p:extLst>
      <p:ext uri="{BB962C8B-B14F-4D97-AF65-F5344CB8AC3E}">
        <p14:creationId xmlns:p14="http://schemas.microsoft.com/office/powerpoint/2010/main" val="388390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037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emf"/><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4.xml"/><Relationship Id="rId5" Type="http://schemas.openxmlformats.org/officeDocument/2006/relationships/image" Target="../media/image32.png"/><Relationship Id="rId4" Type="http://schemas.microsoft.com/office/2007/relationships/hdphoto" Target="../media/hdphoto1.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25405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230967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350723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974610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67140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42405007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39773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b="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126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4782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81626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b="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330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549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5837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540690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750732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493883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270567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0894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8443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329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base">
              <a:spcBef>
                <a:spcPct val="0"/>
              </a:spcBef>
              <a:spcAft>
                <a:spcPct val="0"/>
              </a:spcAft>
            </a:pPr>
            <a:fld id="{368406B1-5395-4EAD-BD16-C032EA563FF8}" type="datetimeFigureOut">
              <a:rPr lang="en-US" b="1">
                <a:solidFill>
                  <a:srgbClr val="000000"/>
                </a:solidFill>
                <a:cs typeface="Arial" charset="0"/>
              </a:rPr>
              <a:pPr fontAlgn="base">
                <a:spcBef>
                  <a:spcPct val="0"/>
                </a:spcBef>
                <a:spcAft>
                  <a:spcPct val="0"/>
                </a:spcAft>
              </a:pPr>
              <a:t>7/12/18</a:t>
            </a:fld>
            <a:endParaRPr lang="en-US" b="1" dirty="0">
              <a:solidFill>
                <a:srgbClr val="000000"/>
              </a:solidFill>
              <a:cs typeface="Arial" charset="0"/>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b="1" dirty="0">
              <a:solidFill>
                <a:srgbClr val="000000"/>
              </a:solidFill>
              <a:cs typeface="Arial" charset="0"/>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2AD9E620-94DA-46AD-A290-2756EFB5EED5}" type="slidenum">
              <a:rPr lang="en-US" b="1">
                <a:solidFill>
                  <a:srgbClr val="000000"/>
                </a:solidFill>
                <a:cs typeface="Arial" charset="0"/>
              </a:rPr>
              <a:pPr fontAlgn="base">
                <a:spcBef>
                  <a:spcPct val="0"/>
                </a:spcBef>
                <a:spcAft>
                  <a:spcPct val="0"/>
                </a:spcAft>
              </a:pPr>
              <a:t>‹#›</a:t>
            </a:fld>
            <a:endParaRPr lang="en-US" b="1" dirty="0">
              <a:solidFill>
                <a:srgbClr val="000000"/>
              </a:solidFill>
              <a:cs typeface="Arial" charset="0"/>
            </a:endParaRPr>
          </a:p>
        </p:txBody>
      </p:sp>
    </p:spTree>
    <p:extLst>
      <p:ext uri="{BB962C8B-B14F-4D97-AF65-F5344CB8AC3E}">
        <p14:creationId xmlns:p14="http://schemas.microsoft.com/office/powerpoint/2010/main" val="39383240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fld id="{A503EBAF-BB52-4FEC-9EE9-8BBEE62A6D43}" type="datetimeFigureOut">
              <a:rPr lang="de-DE" b="1">
                <a:solidFill>
                  <a:prstClr val="black">
                    <a:tint val="75000"/>
                  </a:prstClr>
                </a:solidFill>
                <a:cs typeface="Arial" charset="0"/>
              </a:rPr>
              <a:pPr fontAlgn="base">
                <a:spcBef>
                  <a:spcPct val="0"/>
                </a:spcBef>
                <a:spcAft>
                  <a:spcPct val="0"/>
                </a:spcAft>
              </a:pPr>
              <a:t>12.07.18</a:t>
            </a:fld>
            <a:endParaRPr lang="de-DE" b="1">
              <a:solidFill>
                <a:prstClr val="black">
                  <a:tint val="75000"/>
                </a:prstClr>
              </a:solidFill>
              <a:cs typeface="Arial" charset="0"/>
            </a:endParaRPr>
          </a:p>
        </p:txBody>
      </p:sp>
      <p:sp>
        <p:nvSpPr>
          <p:cNvPr id="3" name="Footer Placeholder 2"/>
          <p:cNvSpPr>
            <a:spLocks noGrp="1"/>
          </p:cNvSpPr>
          <p:nvPr>
            <p:ph type="ftr" sz="quarter" idx="11"/>
          </p:nvPr>
        </p:nvSpPr>
        <p:spPr/>
        <p:txBody>
          <a:bodyPr/>
          <a:lstStyle/>
          <a:p>
            <a:pPr fontAlgn="base">
              <a:spcBef>
                <a:spcPct val="0"/>
              </a:spcBef>
              <a:spcAft>
                <a:spcPct val="0"/>
              </a:spcAft>
            </a:pPr>
            <a:endParaRPr lang="de-DE" b="1">
              <a:solidFill>
                <a:prstClr val="black">
                  <a:tint val="75000"/>
                </a:prstClr>
              </a:solidFill>
              <a:cs typeface="Arial" charset="0"/>
            </a:endParaRPr>
          </a:p>
        </p:txBody>
      </p:sp>
      <p:sp>
        <p:nvSpPr>
          <p:cNvPr id="4" name="Slide Number Placeholder 3"/>
          <p:cNvSpPr>
            <a:spLocks noGrp="1"/>
          </p:cNvSpPr>
          <p:nvPr>
            <p:ph type="sldNum" sz="quarter" idx="12"/>
          </p:nvPr>
        </p:nvSpPr>
        <p:spPr/>
        <p:txBody>
          <a:bodyPr/>
          <a:lstStyle/>
          <a:p>
            <a:pPr fontAlgn="base">
              <a:spcBef>
                <a:spcPct val="0"/>
              </a:spcBef>
              <a:spcAft>
                <a:spcPct val="0"/>
              </a:spcAft>
            </a:pPr>
            <a:fld id="{78737CF5-2D32-48D6-9100-749DEC1D6F62}" type="slidenum">
              <a:rPr lang="de-DE" b="1">
                <a:solidFill>
                  <a:prstClr val="black">
                    <a:tint val="75000"/>
                  </a:prstClr>
                </a:solidFill>
                <a:cs typeface="Arial" charset="0"/>
              </a:rPr>
              <a:pPr fontAlgn="base">
                <a:spcBef>
                  <a:spcPct val="0"/>
                </a:spcBef>
                <a:spcAft>
                  <a:spcPct val="0"/>
                </a:spcAft>
              </a:pPr>
              <a:t>‹#›</a:t>
            </a:fld>
            <a:endParaRPr lang="de-DE" b="1">
              <a:solidFill>
                <a:prstClr val="black">
                  <a:tint val="75000"/>
                </a:prstClr>
              </a:solidFill>
              <a:cs typeface="Arial" charset="0"/>
            </a:endParaRPr>
          </a:p>
        </p:txBody>
      </p:sp>
    </p:spTree>
    <p:extLst>
      <p:ext uri="{BB962C8B-B14F-4D97-AF65-F5344CB8AC3E}">
        <p14:creationId xmlns:p14="http://schemas.microsoft.com/office/powerpoint/2010/main" val="15907467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4809306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262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009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31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fontAlgn="base">
              <a:spcBef>
                <a:spcPct val="0"/>
              </a:spcBef>
              <a:spcAft>
                <a:spcPct val="0"/>
              </a:spcAft>
            </a:pPr>
            <a:fld id="{322112DF-AEA9-46D0-9198-E39315499B29}" type="datetimeFigureOut">
              <a:rPr lang="en-US" b="1">
                <a:solidFill>
                  <a:srgbClr val="000000"/>
                </a:solidFill>
                <a:cs typeface="Arial" charset="0"/>
              </a:rPr>
              <a:pPr fontAlgn="base">
                <a:spcBef>
                  <a:spcPct val="0"/>
                </a:spcBef>
                <a:spcAft>
                  <a:spcPct val="0"/>
                </a:spcAft>
              </a:pPr>
              <a:t>7/12/18</a:t>
            </a:fld>
            <a:endParaRPr lang="en-US" b="1">
              <a:solidFill>
                <a:srgbClr val="000000"/>
              </a:solidFill>
              <a:cs typeface="Arial"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b="1">
              <a:solidFill>
                <a:srgbClr val="000000"/>
              </a:solidFill>
              <a:cs typeface="Arial"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60D522F0-6F43-4B7F-AE6B-C53CF5A2C6DA}" type="slidenum">
              <a:rPr lang="en-US" b="1">
                <a:solidFill>
                  <a:srgbClr val="000000"/>
                </a:solidFill>
                <a:cs typeface="Arial" charset="0"/>
              </a:rPr>
              <a:pPr fontAlgn="base">
                <a:spcBef>
                  <a:spcPct val="0"/>
                </a:spcBef>
                <a:spcAft>
                  <a:spcPct val="0"/>
                </a:spcAft>
              </a:pPr>
              <a:t>‹#›</a:t>
            </a:fld>
            <a:endParaRPr lang="en-US" b="1">
              <a:solidFill>
                <a:srgbClr val="000000"/>
              </a:solidFill>
              <a:cs typeface="Arial" charset="0"/>
            </a:endParaRPr>
          </a:p>
        </p:txBody>
      </p:sp>
    </p:spTree>
    <p:extLst>
      <p:ext uri="{BB962C8B-B14F-4D97-AF65-F5344CB8AC3E}">
        <p14:creationId xmlns:p14="http://schemas.microsoft.com/office/powerpoint/2010/main" val="20742105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3689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04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pPr fontAlgn="base">
              <a:spcBef>
                <a:spcPct val="0"/>
              </a:spcBef>
              <a:spcAft>
                <a:spcPct val="0"/>
              </a:spcAft>
            </a:pPr>
            <a:fld id="{FD5DACB9-5D84-4CE7-9B4B-05AD977395C1}" type="datetimeFigureOut">
              <a:rPr lang="en-US" b="1">
                <a:solidFill>
                  <a:prstClr val="black">
                    <a:tint val="75000"/>
                  </a:prstClr>
                </a:solidFill>
                <a:cs typeface="Arial" charset="0"/>
              </a:rPr>
              <a:pPr fontAlgn="base">
                <a:spcBef>
                  <a:spcPct val="0"/>
                </a:spcBef>
                <a:spcAft>
                  <a:spcPct val="0"/>
                </a:spcAft>
              </a:pPr>
              <a:t>7/12/18</a:t>
            </a:fld>
            <a:endParaRPr lang="en-US" b="1">
              <a:solidFill>
                <a:prstClr val="black">
                  <a:tint val="75000"/>
                </a:prstClr>
              </a:solidFill>
              <a:cs typeface="Arial" charset="0"/>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pPr fontAlgn="base">
              <a:spcBef>
                <a:spcPct val="0"/>
              </a:spcBef>
              <a:spcAft>
                <a:spcPct val="0"/>
              </a:spcAft>
            </a:pPr>
            <a:endParaRPr lang="en-US" b="1">
              <a:solidFill>
                <a:prstClr val="black">
                  <a:tint val="75000"/>
                </a:prstClr>
              </a:solidFill>
              <a:cs typeface="Arial" charset="0"/>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pPr fontAlgn="base">
              <a:spcBef>
                <a:spcPct val="0"/>
              </a:spcBef>
              <a:spcAft>
                <a:spcPct val="0"/>
              </a:spcAft>
            </a:pPr>
            <a:fld id="{CCEEC192-A182-4281-BB3C-80D5823A9BAE}" type="slidenum">
              <a:rPr lang="en-US" b="1">
                <a:solidFill>
                  <a:prstClr val="black">
                    <a:tint val="75000"/>
                  </a:prstClr>
                </a:solidFill>
                <a:cs typeface="Arial" charset="0"/>
              </a:rPr>
              <a:pPr fontAlgn="base">
                <a:spcBef>
                  <a:spcPct val="0"/>
                </a:spcBef>
                <a:spcAft>
                  <a:spcPct val="0"/>
                </a:spcAft>
              </a:pPr>
              <a:t>‹#›</a:t>
            </a:fld>
            <a:endParaRPr lang="en-US" b="1">
              <a:solidFill>
                <a:prstClr val="black">
                  <a:tint val="75000"/>
                </a:prstClr>
              </a:solidFill>
              <a:cs typeface="Arial" charset="0"/>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770246646"/>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82353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98228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43919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5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456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15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1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85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48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410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9068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58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74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540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51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6655215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612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2516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254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6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7/12/18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717410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7/12/18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2890614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7/12/18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4354954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7/12/18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9941164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744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69614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18867117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8538394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5412260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9810567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82398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09014894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4248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705106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3681804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276349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07093108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761268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0267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5321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79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186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69030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233009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8130694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2774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07537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615744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71672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9251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648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349756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700051216"/>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17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7/12/18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6023369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161283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45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fld id="{FD5DACB9-5D84-4CE7-9B4B-05AD977395C1}" type="datetimeFigureOut">
              <a:rPr lang="en-US" smtClean="0">
                <a:solidFill>
                  <a:prstClr val="black">
                    <a:tint val="75000"/>
                  </a:prstClr>
                </a:solidFill>
              </a:rPr>
              <a:pPr/>
              <a:t>7/12/18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57558469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404882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033044745"/>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696563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00820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6743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993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552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5009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04005704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264887557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008833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84141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531043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5627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4128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25355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4576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0559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590132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9950988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54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183217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0518620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612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198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856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4572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039285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19705910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597917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08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78667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853067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7424827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971625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38686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78476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13156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221653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16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6379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7054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0889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7738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2669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4644392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907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005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971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89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19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54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4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28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534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881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216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39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8370861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2253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849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105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92049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78566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164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734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687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a:solidFill>
                  <a:prstClr val="black">
                    <a:tint val="75000"/>
                  </a:prstClr>
                </a:solidFill>
              </a:rPr>
              <a:pPr defTabSz="1096816"/>
              <a:t>7/12/18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2547940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41968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03972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2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0167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055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78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0134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942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1352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6904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511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689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7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50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8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4342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6144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1388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121134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491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679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4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71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3241049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77468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5338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9896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4983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4251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0034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561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905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55790852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421195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32803438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298552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135746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fontAlgn="base">
              <a:spcBef>
                <a:spcPct val="0"/>
              </a:spcBef>
              <a:spcAft>
                <a:spcPct val="0"/>
              </a:spcAft>
            </a:pPr>
            <a:r>
              <a:rPr lang="en-US" sz="4050" b="1" dirty="0">
                <a:solidFill>
                  <a:srgbClr val="000000"/>
                </a:solidFill>
                <a:cs typeface="Arial" charset="0"/>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1342676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theme" Target="../theme/theme10.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8.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theme" Target="../theme/theme5.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image" Target="../media/image18.emf"/><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theme" Target="../theme/theme7.xml"/><Relationship Id="rId5" Type="http://schemas.openxmlformats.org/officeDocument/2006/relationships/slideLayout" Target="../slideLayouts/slideLayout149.xml"/><Relationship Id="rId4"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theme" Target="../theme/theme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146394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193351975"/>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7295011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0195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41850019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fontAlgn="base" hangingPunct="0">
              <a:spcBef>
                <a:spcPct val="0"/>
              </a:spcBef>
              <a:spcAft>
                <a:spcPct val="0"/>
              </a:spcAft>
              <a:defRPr/>
            </a:pPr>
            <a:endParaRPr lang="en-US" sz="1800" b="1" dirty="0">
              <a:solidFill>
                <a:srgbClr val="000000"/>
              </a:solidFill>
              <a:cs typeface="Arial" charset="0"/>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40622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7" r:id="rId27"/>
    <p:sldLayoutId id="2147483818" r:id="rId28"/>
    <p:sldLayoutId id="2147483819" r:id="rId29"/>
    <p:sldLayoutId id="2147483820" r:id="rId30"/>
    <p:sldLayoutId id="2147483821" r:id="rId31"/>
    <p:sldLayoutId id="2147483822"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4397185"/>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7/12/18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7849752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024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7" r:id="rId25"/>
    <p:sldLayoutId id="2147483940" r:id="rId26"/>
    <p:sldLayoutId id="2147483942" r:id="rId27"/>
    <p:sldLayoutId id="2147483943" r:id="rId28"/>
    <p:sldLayoutId id="2147483944" r:id="rId29"/>
    <p:sldLayoutId id="2147483945"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22134198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blob/master/Presentations/2018-03-19-DownersGrove/70-535-Design-For-Operations.pptx" TargetMode="External"/><Relationship Id="rId7" Type="http://schemas.openxmlformats.org/officeDocument/2006/relationships/hyperlink" Target="https://github.com/guruskill/70-535/blob/master/Presentations/2018-03-19-DownersGrove/70-535_02-Design%20Data%20Implementation.pptx" TargetMode="External"/><Relationship Id="rId2" Type="http://schemas.openxmlformats.org/officeDocument/2006/relationships/hyperlink" Target="https://github.com/guruskill/70-535/blob/master/Presentations/2018-03-19-DownersGrove/70-535-DevOps-and-NextSteps.pptx" TargetMode="External"/><Relationship Id="rId1" Type="http://schemas.openxmlformats.org/officeDocument/2006/relationships/slideLayout" Target="../slideLayouts/slideLayout95.xml"/><Relationship Id="rId6" Type="http://schemas.openxmlformats.org/officeDocument/2006/relationships/hyperlink" Target="https://github.com/guruskill/70-535/blob/master/Presentations/2018-03-19-DownersGrove/70-535-Design-Security-and-Identity-Solutions.pptx" TargetMode="External"/><Relationship Id="rId5" Type="http://schemas.openxmlformats.org/officeDocument/2006/relationships/hyperlink" Target="https://www.microsoft.com/en-us/learning/exam-70-534.aspx#syllabus-2" TargetMode="External"/><Relationship Id="rId4" Type="http://schemas.openxmlformats.org/officeDocument/2006/relationships/hyperlink" Target="https://github.com/guruskill/70-535/blob/master/Presentations/2018-03-19-DownersGrove/70-535-Design-Compute-Infrastructure.ppt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endParaRPr lang="en-US" dirty="0"/>
          </a:p>
        </p:txBody>
      </p:sp>
      <p:sp>
        <p:nvSpPr>
          <p:cNvPr id="2" name="Title 1"/>
          <p:cNvSpPr>
            <a:spLocks noGrp="1"/>
          </p:cNvSpPr>
          <p:nvPr>
            <p:ph type="ctrTitle"/>
          </p:nvPr>
        </p:nvSpPr>
        <p:spPr>
          <a:solidFill>
            <a:srgbClr val="007233"/>
          </a:solidFill>
        </p:spPr>
        <p:txBody>
          <a:bodyPr/>
          <a:lstStyle/>
          <a:p>
            <a:r>
              <a:rPr lang="en-US" sz="3200" dirty="0"/>
              <a:t>Data &amp; Cloud Skill Up and Exam Ready Workshop </a:t>
            </a:r>
            <a:br>
              <a:rPr lang="en-US" sz="3200" dirty="0"/>
            </a:br>
            <a:r>
              <a:rPr lang="en-US" sz="3200" dirty="0"/>
              <a:t>Exam 70-535: Architecting Azure Solutions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
        <p:nvSpPr>
          <p:cNvPr id="6" name="Subtitle 3"/>
          <p:cNvSpPr txBox="1">
            <a:spLocks/>
          </p:cNvSpPr>
          <p:nvPr/>
        </p:nvSpPr>
        <p:spPr bwMode="auto">
          <a:xfrm>
            <a:off x="8773158" y="5132439"/>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Tree>
    <p:extLst>
      <p:ext uri="{BB962C8B-B14F-4D97-AF65-F5344CB8AC3E}">
        <p14:creationId xmlns:p14="http://schemas.microsoft.com/office/powerpoint/2010/main" val="1892718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1</a:t>
            </a:r>
          </a:p>
        </p:txBody>
      </p:sp>
      <p:sp>
        <p:nvSpPr>
          <p:cNvPr id="5" name="Text Placeholder 4"/>
          <p:cNvSpPr>
            <a:spLocks noGrp="1"/>
          </p:cNvSpPr>
          <p:nvPr>
            <p:ph type="body" sz="quarter" idx="1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997861031"/>
              </p:ext>
            </p:extLst>
          </p:nvPr>
        </p:nvGraphicFramePr>
        <p:xfrm>
          <a:off x="349251" y="1869009"/>
          <a:ext cx="11720821" cy="3723197"/>
        </p:xfrm>
        <a:graphic>
          <a:graphicData uri="http://schemas.openxmlformats.org/drawingml/2006/table">
            <a:tbl>
              <a:tblPr firstRow="1" firstCol="1" bandRow="1"/>
              <a:tblGrid>
                <a:gridCol w="2104420">
                  <a:extLst>
                    <a:ext uri="{9D8B030D-6E8A-4147-A177-3AD203B41FA5}">
                      <a16:colId xmlns:a16="http://schemas.microsoft.com/office/drawing/2014/main" val="20000"/>
                    </a:ext>
                  </a:extLst>
                </a:gridCol>
                <a:gridCol w="3068724">
                  <a:extLst>
                    <a:ext uri="{9D8B030D-6E8A-4147-A177-3AD203B41FA5}">
                      <a16:colId xmlns:a16="http://schemas.microsoft.com/office/drawing/2014/main" val="20001"/>
                    </a:ext>
                  </a:extLst>
                </a:gridCol>
                <a:gridCol w="6547677">
                  <a:extLst>
                    <a:ext uri="{9D8B030D-6E8A-4147-A177-3AD203B41FA5}">
                      <a16:colId xmlns:a16="http://schemas.microsoft.com/office/drawing/2014/main" val="20002"/>
                    </a:ext>
                  </a:extLst>
                </a:gridCol>
              </a:tblGrid>
              <a:tr h="196859">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Time</a:t>
                      </a:r>
                    </a:p>
                  </a:txBody>
                  <a:tcPr marL="68580" marR="68580" marT="0" marB="0">
                    <a:lnL w="12700" cap="flat" cmpd="sng" algn="ctr">
                      <a:solidFill>
                        <a:srgbClr val="ED7D31"/>
                      </a:solidFill>
                      <a:prstDash val="solid"/>
                      <a:round/>
                      <a:headEnd type="none" w="med" len="med"/>
                      <a:tailEnd type="none" w="med" len="med"/>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Speaker</a:t>
                      </a: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Topic </a:t>
                      </a:r>
                    </a:p>
                  </a:txBody>
                  <a:tcPr marL="68580" marR="68580" marT="0" marB="0">
                    <a:lnL>
                      <a:noFill/>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10000"/>
                  </a:ext>
                </a:extLst>
              </a:tr>
              <a:tr h="284480">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8:30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Registration and Breakfast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1"/>
                  </a:ext>
                </a:extLst>
              </a:tr>
              <a:tr h="210820">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8:45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Welcome Remarks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Agenda Overview</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3"/>
                  </a:ext>
                </a:extLst>
              </a:tr>
              <a:tr h="374650">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9:15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Becoming a Cloud Architect &amp; DevOps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tooltip="70-535-DevOps-and-NextSteps.pptx"/>
                        </a:rPr>
                        <a:t>70-535-DevOps-and-NextSteps.pptx</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4"/>
                  </a:ext>
                </a:extLst>
              </a:tr>
              <a:tr h="16700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10:30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gridSpan="2">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5"/>
                  </a:ext>
                </a:extLst>
              </a:tr>
              <a:tr h="49847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10:45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Operational Readiness </a:t>
                      </a: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tooltip="70-535-Design-For-Operations.pptx"/>
                        </a:rPr>
                        <a:t>70-535-Design-For-Operations.pptx</a:t>
                      </a:r>
                      <a:endPar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6"/>
                  </a:ext>
                </a:extLst>
              </a:tr>
              <a:tr h="49847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11:30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Compute Infrastructure</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tooltip="70-535-Design-Compute-Infrastructure.pptx"/>
                        </a:rPr>
                        <a:t>70-535-Design-Compute-Infrastructure.pptx</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7"/>
                  </a:ext>
                </a:extLst>
              </a:tr>
              <a:tr h="29527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12:30 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gridSpan="2">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Labs/Lunch/Networking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8"/>
                  </a:ext>
                </a:extLst>
              </a:tr>
              <a:tr h="25844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 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5"/>
                        </a:rPr>
                        <a:t>Security &amp; Identity Solutions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tooltip="70-535-Design-Security-and-Identity-Solutions.pptx"/>
                        </a:rPr>
                        <a:t>70-535-Design-Security-and-Identity-Solutions.pptx</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9"/>
                  </a:ext>
                </a:extLst>
              </a:tr>
              <a:tr h="25844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2:45 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and Storage</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7" tooltip="70-535_02-Design Data Implementation.pptx"/>
                        </a:rPr>
                        <a:t>70-535_02-Design Data Implementation.pptx</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10"/>
                  </a:ext>
                </a:extLst>
              </a:tr>
              <a:tr h="25844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4:00 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with Practical Application—Open Discussion</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0838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2 </a:t>
            </a:r>
          </a:p>
        </p:txBody>
      </p:sp>
      <p:sp>
        <p:nvSpPr>
          <p:cNvPr id="5" name="Text Placeholder 4"/>
          <p:cNvSpPr>
            <a:spLocks noGrp="1"/>
          </p:cNvSpPr>
          <p:nvPr>
            <p:ph type="body" sz="quarter" idx="11"/>
          </p:nvPr>
        </p:nvSpPr>
        <p:spPr/>
        <p:txBody>
          <a:bodyPr/>
          <a:lstStyle/>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895335175"/>
              </p:ext>
            </p:extLst>
          </p:nvPr>
        </p:nvGraphicFramePr>
        <p:xfrm>
          <a:off x="796213" y="1812759"/>
          <a:ext cx="11172266" cy="4010524"/>
        </p:xfrm>
        <a:graphic>
          <a:graphicData uri="http://schemas.openxmlformats.org/drawingml/2006/table">
            <a:tbl>
              <a:tblPr firstRow="1" firstCol="1" bandRow="1"/>
              <a:tblGrid>
                <a:gridCol w="1818032">
                  <a:extLst>
                    <a:ext uri="{9D8B030D-6E8A-4147-A177-3AD203B41FA5}">
                      <a16:colId xmlns:a16="http://schemas.microsoft.com/office/drawing/2014/main" val="20000"/>
                    </a:ext>
                  </a:extLst>
                </a:gridCol>
                <a:gridCol w="2833693">
                  <a:extLst>
                    <a:ext uri="{9D8B030D-6E8A-4147-A177-3AD203B41FA5}">
                      <a16:colId xmlns:a16="http://schemas.microsoft.com/office/drawing/2014/main" val="20001"/>
                    </a:ext>
                  </a:extLst>
                </a:gridCol>
                <a:gridCol w="6520541">
                  <a:extLst>
                    <a:ext uri="{9D8B030D-6E8A-4147-A177-3AD203B41FA5}">
                      <a16:colId xmlns:a16="http://schemas.microsoft.com/office/drawing/2014/main" val="20002"/>
                    </a:ext>
                  </a:extLst>
                </a:gridCol>
              </a:tblGrid>
              <a:tr h="596959">
                <a:tc>
                  <a:txBody>
                    <a:bodyPr/>
                    <a:lstStyle/>
                    <a:p>
                      <a:pPr marL="0" marR="0" algn="ctr">
                        <a:lnSpc>
                          <a:spcPct val="107000"/>
                        </a:lnSpc>
                        <a:spcBef>
                          <a:spcPts val="0"/>
                        </a:spcBef>
                        <a:spcAft>
                          <a:spcPts val="0"/>
                        </a:spcAft>
                      </a:pPr>
                      <a:r>
                        <a:rPr lang="en-US" sz="18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1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1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Registration and Breakfast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001"/>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9:30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Platform 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0002"/>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3"/>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11:15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Platform 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0004"/>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ctr">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Labs/Lunch/Networking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5"/>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0006"/>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2:45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7"/>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with Practical Application—Open Discussion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0008"/>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Remarks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82942813"/>
      </p:ext>
    </p:extLst>
  </p:cSld>
  <p:clrMapOvr>
    <a:masterClrMapping/>
  </p:clrMapOvr>
</p:sld>
</file>

<file path=ppt/theme/theme1.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4.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5200</TotalTime>
  <Words>148</Words>
  <Application>Microsoft Macintosh PowerPoint</Application>
  <PresentationFormat>Widescreen</PresentationFormat>
  <Paragraphs>55</Paragraphs>
  <Slides>3</Slides>
  <Notes>1</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3</vt:i4>
      </vt:variant>
    </vt:vector>
  </HeadingPairs>
  <TitlesOfParts>
    <vt:vector size="26" baseType="lpstr">
      <vt:lpstr>Arial</vt:lpstr>
      <vt:lpstr>Calibri</vt:lpstr>
      <vt:lpstr>Calibri Light</vt:lpstr>
      <vt:lpstr>Consolas</vt:lpstr>
      <vt:lpstr>Courier New</vt:lpstr>
      <vt:lpstr>Segoe Semibold</vt:lpstr>
      <vt:lpstr>Segoe UI</vt:lpstr>
      <vt:lpstr>Segoe UI Light</vt:lpstr>
      <vt:lpstr>Segoe UI Semibold</vt:lpstr>
      <vt:lpstr>Segoe UI Semilight</vt:lpstr>
      <vt:lpstr>Times New Roman</vt:lpstr>
      <vt:lpstr>Verdana</vt:lpstr>
      <vt:lpstr>Wingdings</vt:lpstr>
      <vt:lpstr>1_Server and Cloud 2013</vt:lpstr>
      <vt:lpstr>2_COLOR TEMPLATE</vt:lpstr>
      <vt:lpstr>5-50111_Build 2017_LIGHT GRAY TEMPLATE</vt:lpstr>
      <vt:lpstr>Connect_2016_Template_Light</vt:lpstr>
      <vt:lpstr>NG_MOC_Core_ModuleNew2</vt:lpstr>
      <vt:lpstr>1_5-50113_Microsoft_Ready_Light_Template</vt:lpstr>
      <vt:lpstr>4_Office Theme</vt:lpstr>
      <vt:lpstr>1_NG_MOC_Core_ModuleNew2</vt:lpstr>
      <vt:lpstr>6_Office Theme</vt:lpstr>
      <vt:lpstr>7_Office Theme</vt:lpstr>
      <vt:lpstr>Data &amp; Cloud Skill Up and Exam Ready Workshop  Exam 70-535: Architecting Azure Solutions </vt:lpstr>
      <vt:lpstr>Agenda – Day 1</vt:lpstr>
      <vt:lpstr>Agenda – Day 2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Coach Culbertson</dc:creator>
  <cp:lastModifiedBy>David Peterson</cp:lastModifiedBy>
  <cp:revision>20</cp:revision>
  <dcterms:created xsi:type="dcterms:W3CDTF">2018-05-04T20:27:20Z</dcterms:created>
  <dcterms:modified xsi:type="dcterms:W3CDTF">2018-07-12T20:59:41Z</dcterms:modified>
</cp:coreProperties>
</file>